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Relationship Id="rId38" Type="http://schemas.openxmlformats.org/officeDocument/2006/relationships/slide" Target="slides/slide33.xml"/>
<Relationship Id="rId39" Type="http://schemas.openxmlformats.org/officeDocument/2006/relationships/slide" Target="slides/slide34.xml"/>
<Relationship Id="rId40" Type="http://schemas.openxmlformats.org/officeDocument/2006/relationships/slide" Target="slides/slide35.xml"/>
<Relationship Id="rId41" Type="http://schemas.openxmlformats.org/officeDocument/2006/relationships/slide" Target="slides/slide36.xml"/>
<Relationship Id="rId42" Type="http://schemas.openxmlformats.org/officeDocument/2006/relationships/slide" Target="slides/slide37.xml"/>
<Relationship Id="rId43" Type="http://schemas.openxmlformats.org/officeDocument/2006/relationships/slide" Target="slides/slide38.xml"/>
<Relationship Id="rId44" Type="http://schemas.openxmlformats.org/officeDocument/2006/relationships/slide" Target="slides/slide39.xml"/>
<Relationship Id="rId45" Type="http://schemas.openxmlformats.org/officeDocument/2006/relationships/slide" Target="slides/slide40.xml"/>
<Relationship Id="rId46" Type="http://schemas.openxmlformats.org/officeDocument/2006/relationships/slide" Target="slides/slide41.xml"/>
<Relationship Id="rId47" Type="http://schemas.openxmlformats.org/officeDocument/2006/relationships/slide" Target="slides/slide42.xml"/>
<Relationship Id="rId48" Type="http://schemas.openxmlformats.org/officeDocument/2006/relationships/slide" Target="slides/slide43.xml"/>
<Relationship Id="rId49" Type="http://schemas.openxmlformats.org/officeDocument/2006/relationships/slide" Target="slides/slide44.xml"/>
<Relationship Id="rId50" Type="http://schemas.openxmlformats.org/officeDocument/2006/relationships/slide" Target="slides/slide45.xml"/>
<Relationship Id="rId51" Type="http://schemas.openxmlformats.org/officeDocument/2006/relationships/slide" Target="slides/slide46.xml"/>
<Relationship Id="rId52" Type="http://schemas.openxmlformats.org/officeDocument/2006/relationships/slide" Target="slides/slide47.xml"/>
<Relationship Id="rId53" Type="http://schemas.openxmlformats.org/officeDocument/2006/relationships/slide" Target="slides/slide48.xml"/>
<Relationship Id="rId54" Type="http://schemas.openxmlformats.org/officeDocument/2006/relationships/slide" Target="slides/slide49.xml"/>
<Relationship Id="rId55" Type="http://schemas.openxmlformats.org/officeDocument/2006/relationships/slide" Target="slides/slide50.xml"/>
<Relationship Id="rId56" Type="http://schemas.openxmlformats.org/officeDocument/2006/relationships/slide" Target="slides/slide51.xml"/>
<Relationship Id="rId57" Type="http://schemas.openxmlformats.org/officeDocument/2006/relationships/slide" Target="slides/slide52.xml"/>
<Relationship Id="rId58" Type="http://schemas.openxmlformats.org/officeDocument/2006/relationships/slide" Target="slides/slide53.xml"/>
<Relationship Id="rId59" Type="http://schemas.openxmlformats.org/officeDocument/2006/relationships/slide" Target="slides/slide54.xml"/>
<Relationship Id="rId60" Type="http://schemas.openxmlformats.org/officeDocument/2006/relationships/slide" Target="slides/slide55.xml"/>
<Relationship Id="rId61" Type="http://schemas.openxmlformats.org/officeDocument/2006/relationships/slide" Target="slides/slide56.xml"/>
<Relationship Id="rId62" Type="http://schemas.openxmlformats.org/officeDocument/2006/relationships/slide" Target="slides/slide57.xml"/>
<Relationship Id="rId63" Type="http://schemas.openxmlformats.org/officeDocument/2006/relationships/slide" Target="slides/slide58.xml"/>
<Relationship Id="rId64" Type="http://schemas.openxmlformats.org/officeDocument/2006/relationships/slide" Target="slides/slide59.xml"/>
<Relationship Id="rId65" Type="http://schemas.openxmlformats.org/officeDocument/2006/relationships/slide" Target="slides/slide60.xml"/>
<Relationship Id="rId66" Type="http://schemas.openxmlformats.org/officeDocument/2006/relationships/slide" Target="slides/slide61.xml"/>
<Relationship Id="rId67" Type="http://schemas.openxmlformats.org/officeDocument/2006/relationships/slide" Target="slides/slide62.xml"/>
<Relationship Id="rId68" Type="http://schemas.openxmlformats.org/officeDocument/2006/relationships/slide" Target="slides/slide63.xml"/>
<Relationship Id="rId69" Type="http://schemas.openxmlformats.org/officeDocument/2006/relationships/slide" Target="slides/slide64.xml"/>
<Relationship Id="rId70" Type="http://schemas.openxmlformats.org/officeDocument/2006/relationships/slide" Target="slides/slide65.xml"/>
<Relationship Id="rId71" Type="http://schemas.openxmlformats.org/officeDocument/2006/relationships/slide" Target="slides/slide66.xml"/>
<Relationship Id="rId72" Type="http://schemas.openxmlformats.org/officeDocument/2006/relationships/slide" Target="slides/slide67.xml"/>
<Relationship Id="rId73" Type="http://schemas.openxmlformats.org/officeDocument/2006/relationships/slide" Target="slides/slide68.xml"/>
<Relationship Id="rId74" Type="http://schemas.openxmlformats.org/officeDocument/2006/relationships/slide" Target="slides/slide69.xml"/>
<Relationship Id="rId75" Type="http://schemas.openxmlformats.org/officeDocument/2006/relationships/slide" Target="slides/slide7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7bb2d43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8cbf9d1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47dc00d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ffaa6c1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aea3c86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a17ffd3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e5e4fc1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214a4f4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b423087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440f35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9c6fded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53893cd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7af1884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af44a57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67ae22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773fc86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89b9dcb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1b4122b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36ee0cc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b9bc934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28d6f01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a1859a8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01dbb8f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f50bdd3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a9fca24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6078b4d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a082d06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8a6ac09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aa615fb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3140975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a51d89c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c3419a0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a06d06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c8fc5aa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2d318c6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0f5bf4c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0736920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dcc4a43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462d5ba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a0ceeea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171ed23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0d80ef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83eff8e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d19351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085441b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4d56c7b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179a73c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3f94331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692b8d4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2302660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4faac26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dee3b84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b09cec8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dee3c58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c729e78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d71914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bdc4f81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521fcc46.png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31889669.png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5f35cd0.png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406a8d3b.pn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0197400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65c5477.png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60ff5615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c310e15.png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2d4300bb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0667459.png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1c842eff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b5df32b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689472b5e1c1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christophergaskell</cp:lastModifiedBy>
  <cp:revision>5</cp:revision>
  <dcterms:created xsi:type="dcterms:W3CDTF">2021-02-25T16:50:42Z</dcterms:created>
  <dcterms:modified xsi:type="dcterms:W3CDTF">2021-10-20T17:54:52Z</dcterms:modified>
</cp:coreProperties>
</file>